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C6"/>
    <a:srgbClr val="FFFF99"/>
    <a:srgbClr val="FFCC66"/>
    <a:srgbClr val="FFFEC2"/>
    <a:srgbClr val="FFFF66"/>
    <a:srgbClr val="FF0066"/>
    <a:srgbClr val="003366"/>
    <a:srgbClr val="FFD685"/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8"/>
    <p:restoredTop sz="95070" autoAdjust="0"/>
  </p:normalViewPr>
  <p:slideViewPr>
    <p:cSldViewPr>
      <p:cViewPr>
        <p:scale>
          <a:sx n="100" d="100"/>
          <a:sy n="100" d="100"/>
        </p:scale>
        <p:origin x="-864" y="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4" tIns="45678" rIns="91354" bIns="4567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82" y="4759331"/>
            <a:ext cx="5510213" cy="4510088"/>
          </a:xfrm>
          <a:prstGeom prst="rect">
            <a:avLst/>
          </a:prstGeom>
        </p:spPr>
        <p:txBody>
          <a:bodyPr vert="horz" lIns="91354" tIns="45678" rIns="91354" bIns="456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slideLayout" Target="../slideLayouts/slideLayout1.xml" /><Relationship Id="rId14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28"/>
          <p:cNvSpPr/>
          <p:nvPr/>
        </p:nvSpPr>
        <p:spPr>
          <a:xfrm>
            <a:off x="385837" y="1395940"/>
            <a:ext cx="5996449" cy="3000821"/>
          </a:xfrm>
          <a:prstGeom prst="rect">
            <a:avLst/>
          </a:prstGeom>
          <a:gradFill>
            <a:gsLst>
              <a:gs pos="0">
                <a:srgbClr val="FFD685"/>
              </a:gs>
              <a:gs pos="34000">
                <a:srgbClr val="FFFEC2"/>
              </a:gs>
              <a:gs pos="66000">
                <a:srgbClr val="FFFEC2"/>
              </a:gs>
              <a:gs pos="100000">
                <a:srgbClr val="DCFF97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手話教室の</a:t>
            </a:r>
            <a:r>
              <a:rPr lang="ja-JP" altLang="en-US" sz="32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あんない</a:t>
            </a:r>
            <a:endParaRPr lang="en-US" altLang="ja-JP" sz="32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あいさつや自己紹介など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dirty="0" err="1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ろうの</a:t>
            </a:r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方が丁寧に手話を教えてくださいます。</a:t>
            </a:r>
            <a:endParaRPr lang="en-US" altLang="ja-JP" sz="1400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手話初心者の方</a:t>
            </a:r>
            <a:r>
              <a:rPr lang="ja-JP" altLang="en-US" sz="140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 smtClean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3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3160" y="4733389"/>
            <a:ext cx="4249194" cy="2270014"/>
          </a:xfrm>
          <a:prstGeom prst="rect">
            <a:avLst/>
          </a:prstGeom>
        </p:spPr>
      </p:pic>
      <p:pic>
        <p:nvPicPr>
          <p:cNvPr id="1114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05" y="7956000"/>
            <a:ext cx="1044237" cy="1044237"/>
          </a:xfrm>
          <a:prstGeom prst="rect">
            <a:avLst/>
          </a:prstGeom>
        </p:spPr>
      </p:pic>
      <p:sp>
        <p:nvSpPr>
          <p:cNvPr id="1115" name="角丸四角形 41"/>
          <p:cNvSpPr/>
          <p:nvPr/>
        </p:nvSpPr>
        <p:spPr>
          <a:xfrm>
            <a:off x="857395" y="5320264"/>
            <a:ext cx="5266045" cy="126319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（日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1３:30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～14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由利本荘保健所会議室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（由利本荘市水林４０８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6" name="テキスト ボックス 121"/>
          <p:cNvSpPr txBox="1"/>
          <p:nvPr/>
        </p:nvSpPr>
        <p:spPr>
          <a:xfrm>
            <a:off x="1449700" y="7236000"/>
            <a:ext cx="4999668" cy="1630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1０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①新型コロナウイルスの状況によっては、直前での中止の可能性もあ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②手話では、口の動きや表情が言葉を読み取る際に重要になるため、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7" name="円/楕円 8"/>
          <p:cNvSpPr/>
          <p:nvPr/>
        </p:nvSpPr>
        <p:spPr>
          <a:xfrm rot="20739781">
            <a:off x="313829" y="476962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8" name="テキスト ボックス 24"/>
          <p:cNvSpPr txBox="1"/>
          <p:nvPr/>
        </p:nvSpPr>
        <p:spPr>
          <a:xfrm>
            <a:off x="4902295" y="4396761"/>
            <a:ext cx="1665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050" dirty="0" smtClean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負担となります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9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50" y="4604510"/>
            <a:ext cx="574446" cy="595509"/>
          </a:xfrm>
          <a:prstGeom prst="rect">
            <a:avLst/>
          </a:prstGeom>
        </p:spPr>
      </p:pic>
      <p:pic>
        <p:nvPicPr>
          <p:cNvPr id="1120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54" y="5320264"/>
            <a:ext cx="559292" cy="550414"/>
          </a:xfrm>
          <a:prstGeom prst="rect">
            <a:avLst/>
          </a:prstGeom>
        </p:spPr>
      </p:pic>
      <p:pic>
        <p:nvPicPr>
          <p:cNvPr id="112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0239" y="4745353"/>
            <a:ext cx="349972" cy="723018"/>
          </a:xfrm>
          <a:prstGeom prst="rect">
            <a:avLst/>
          </a:prstGeom>
        </p:spPr>
      </p:pic>
      <p:grpSp>
        <p:nvGrpSpPr>
          <p:cNvPr id="1122" name="グループ化 25"/>
          <p:cNvGrpSpPr/>
          <p:nvPr/>
        </p:nvGrpSpPr>
        <p:grpSpPr>
          <a:xfrm rot="845663">
            <a:off x="4465750" y="134666"/>
            <a:ext cx="2233615" cy="1837148"/>
            <a:chOff x="4723470" y="3466154"/>
            <a:chExt cx="2233615" cy="1837148"/>
          </a:xfrm>
        </p:grpSpPr>
        <p:pic>
          <p:nvPicPr>
            <p:cNvPr id="1123" name="図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23470" y="3466154"/>
              <a:ext cx="2233615" cy="1837148"/>
            </a:xfrm>
            <a:prstGeom prst="rect">
              <a:avLst/>
            </a:prstGeom>
          </p:spPr>
        </p:pic>
        <p:sp>
          <p:nvSpPr>
            <p:cNvPr id="1124" name="テキスト ボックス 23"/>
            <p:cNvSpPr txBox="1"/>
            <p:nvPr/>
          </p:nvSpPr>
          <p:spPr>
            <a:xfrm>
              <a:off x="5170554" y="3816598"/>
              <a:ext cx="140958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参加費、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テキスト代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無料！</a:t>
              </a:r>
              <a:endPara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125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095" y="6418990"/>
            <a:ext cx="531300" cy="585670"/>
          </a:xfrm>
          <a:prstGeom prst="rect">
            <a:avLst/>
          </a:prstGeom>
        </p:spPr>
      </p:pic>
      <p:pic>
        <p:nvPicPr>
          <p:cNvPr id="1126" name="図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439" y="5657355"/>
            <a:ext cx="530721" cy="589008"/>
          </a:xfrm>
          <a:prstGeom prst="rect">
            <a:avLst/>
          </a:prstGeom>
        </p:spPr>
      </p:pic>
      <p:pic>
        <p:nvPicPr>
          <p:cNvPr id="1127" name="図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005" y="5106862"/>
            <a:ext cx="429618" cy="609058"/>
          </a:xfrm>
          <a:prstGeom prst="rect">
            <a:avLst/>
          </a:prstGeom>
        </p:spPr>
      </p:pic>
      <p:pic>
        <p:nvPicPr>
          <p:cNvPr id="1128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58521" y="5870678"/>
            <a:ext cx="381691" cy="596592"/>
          </a:xfrm>
          <a:prstGeom prst="rect">
            <a:avLst/>
          </a:prstGeom>
        </p:spPr>
      </p:pic>
      <p:pic>
        <p:nvPicPr>
          <p:cNvPr id="1129" name="図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3981" y="6380656"/>
            <a:ext cx="668799" cy="624004"/>
          </a:xfrm>
          <a:prstGeom prst="rect">
            <a:avLst/>
          </a:prstGeom>
        </p:spPr>
      </p:pic>
      <p:pic>
        <p:nvPicPr>
          <p:cNvPr id="1130" name="図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45000" y="1427116"/>
            <a:ext cx="2670674" cy="9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テキスト ボックス 25"/>
          <p:cNvSpPr txBox="1"/>
          <p:nvPr/>
        </p:nvSpPr>
        <p:spPr>
          <a:xfrm>
            <a:off x="1868309" y="69398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36" name="テキスト ボックス 16"/>
          <p:cNvSpPr txBox="1"/>
          <p:nvPr/>
        </p:nvSpPr>
        <p:spPr>
          <a:xfrm>
            <a:off x="116632" y="574944"/>
            <a:ext cx="6624736" cy="2476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秋田県内にお住まいの手話に関心のある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方ならどなたでもお申し込みできます。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参加希望会場の担当福祉環境部まで、①氏名 ②年齢 ③住所 ④連絡先（電話番号など）⑤職業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下記の項目にご記入のうえ、以下のFAX番号へお申し込みください。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yuriknet@pref.akita.lg.jp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参加の可否については、県の担当より連絡いたします。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3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40258"/>
              </p:ext>
            </p:extLst>
          </p:nvPr>
        </p:nvGraphicFramePr>
        <p:xfrm>
          <a:off x="152639" y="3132000"/>
          <a:ext cx="6552728" cy="3099663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470978"/>
                <a:gridCol w="2724997"/>
                <a:gridCol w="2356753"/>
              </a:tblGrid>
              <a:tr h="2334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１０歳未満・１０代</a:t>
                      </a:r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３０代・４０代・５０代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６０代・７０代以上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355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　－　　　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（主催者への連絡事項）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8" name="テキスト ボックス 19"/>
          <p:cNvSpPr txBox="1"/>
          <p:nvPr/>
        </p:nvSpPr>
        <p:spPr>
          <a:xfrm>
            <a:off x="256278" y="6300000"/>
            <a:ext cx="634544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記載された個人情報は、手話教室実施のためにのみ使用し、その他の目的には使用いたしません。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9" name="テキスト ボックス 20"/>
          <p:cNvSpPr txBox="1"/>
          <p:nvPr/>
        </p:nvSpPr>
        <p:spPr>
          <a:xfrm>
            <a:off x="274321" y="7005935"/>
            <a:ext cx="1909936" cy="276999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テキスト ボックス 21"/>
          <p:cNvSpPr txBox="1"/>
          <p:nvPr/>
        </p:nvSpPr>
        <p:spPr>
          <a:xfrm>
            <a:off x="301383" y="7455211"/>
            <a:ext cx="4969945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【由利本荘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定員になり次第締切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由利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　福祉環境部　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0184-22-4120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0184-22-6291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1" name="テキスト ボックス 30"/>
          <p:cNvSpPr txBox="1"/>
          <p:nvPr/>
        </p:nvSpPr>
        <p:spPr>
          <a:xfrm>
            <a:off x="256278" y="6614860"/>
            <a:ext cx="5688089" cy="2607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新型コロナウイルス感染症の発生状況により、手話教室を中止する場合があります。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3015</TotalTime>
  <Words>130</Words>
  <Application>JUST Focus</Application>
  <Paragraphs>62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田口　智生</cp:lastModifiedBy>
  <cp:lastPrinted>2017-11-02T08:13:59Z</cp:lastPrinted>
  <dcterms:created xsi:type="dcterms:W3CDTF">2014-01-16T02:27:23Z</dcterms:created>
  <dcterms:modified xsi:type="dcterms:W3CDTF">2022-10-27T00:52:49Z</dcterms:modified>
  <cp:revision>331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